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18.xml" ContentType="application/vnd.openxmlformats-officedocument.presentationml.slide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s/slide17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23.xml" ContentType="application/vnd.openxmlformats-officedocument.presentationml.slide+xml"/>
  <Override PartName="/ppt/slides/slide19.xml" ContentType="application/vnd.openxmlformats-officedocument.presentationml.slide+xml"/>
  <Override PartName="/ppt/slides/slide4.xml" ContentType="application/vnd.openxmlformats-officedocument.presentationml.slide+xml"/>
  <Override PartName="/ppt/slides/slide10.xml" ContentType="application/vnd.openxmlformats-officedocument.presentationml.slide+xml"/>
  <Override PartName="/ppt/slides/slide14.xml" ContentType="application/vnd.openxmlformats-officedocument.presentationml.slide+xml"/>
  <Override PartName="/ppt/slides/slide11.xml" ContentType="application/vnd.openxmlformats-officedocument.presentationml.slide+xml"/>
  <Override PartName="/ppt/slides/slide5.xml" ContentType="application/vnd.openxmlformats-officedocument.presentationml.slide+xml"/>
  <Override PartName="/ppt/slides/slide22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4.xml" Type="http://schemas.openxmlformats.org/officeDocument/2006/relationships/slide" Id="rId19"/><Relationship Target="slides/slide13.xml" Type="http://schemas.openxmlformats.org/officeDocument/2006/relationships/slide" Id="rId18"/><Relationship Target="slides/slide12.xml" Type="http://schemas.openxmlformats.org/officeDocument/2006/relationships/slide" Id="rId17"/><Relationship Target="slides/slide11.xml" Type="http://schemas.openxmlformats.org/officeDocument/2006/relationships/slide" Id="rId16"/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slides/slide7.xml" Type="http://schemas.openxmlformats.org/officeDocument/2006/relationships/slide" Id="rId12"/><Relationship Target="slides/slide8.xml" Type="http://schemas.openxmlformats.org/officeDocument/2006/relationships/slide" Id="rId13"/><Relationship Target="slides/slide5.xml" Type="http://schemas.openxmlformats.org/officeDocument/2006/relationships/slide" Id="rId10"/><Relationship Target="slides/slide6.xml" Type="http://schemas.openxmlformats.org/officeDocument/2006/relationships/slide" Id="rId11"/><Relationship Target="slides/slide24.xml" Type="http://schemas.openxmlformats.org/officeDocument/2006/relationships/slide" Id="rId29"/><Relationship Target="slides/slide21.xml" Type="http://schemas.openxmlformats.org/officeDocument/2006/relationships/slide" Id="rId26"/><Relationship Target="slides/slide20.xml" Type="http://schemas.openxmlformats.org/officeDocument/2006/relationships/slide" Id="rId25"/><Relationship Target="slides/slide23.xml" Type="http://schemas.openxmlformats.org/officeDocument/2006/relationships/slide" Id="rId28"/><Relationship Target="slides/slide22.xml" Type="http://schemas.openxmlformats.org/officeDocument/2006/relationships/slide" Id="rId27"/><Relationship Target="presProps.xml" Type="http://schemas.openxmlformats.org/officeDocument/2006/relationships/presProps" Id="rId2"/><Relationship Target="slides/slide16.xml" Type="http://schemas.openxmlformats.org/officeDocument/2006/relationships/slide" Id="rId21"/><Relationship Target="theme/theme3.xml" Type="http://schemas.openxmlformats.org/officeDocument/2006/relationships/theme" Id="rId1"/><Relationship Target="slides/slide17.xml" Type="http://schemas.openxmlformats.org/officeDocument/2006/relationships/slide" Id="rId22"/><Relationship Target="slideMasters/slideMaster1.xml" Type="http://schemas.openxmlformats.org/officeDocument/2006/relationships/slideMaster" Id="rId4"/><Relationship Target="slides/slide18.xml" Type="http://schemas.openxmlformats.org/officeDocument/2006/relationships/slide" Id="rId23"/><Relationship Target="tableStyles.xml" Type="http://schemas.openxmlformats.org/officeDocument/2006/relationships/tableStyles" Id="rId3"/><Relationship Target="slides/slide19.xml" Type="http://schemas.openxmlformats.org/officeDocument/2006/relationships/slide" Id="rId24"/><Relationship Target="slides/slide15.xml" Type="http://schemas.openxmlformats.org/officeDocument/2006/relationships/slide" Id="rId20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5" name="Shape 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" name="Shape 2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0" name="Shape 8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1" name="Shape 8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6" name="Shape 8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7" name="Shape 8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2" name="Shape 9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3" name="Shape 9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8" name="Shape 9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9" name="Shape 9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4" name="Shape 10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1" name="Shape 11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2" name="Shape 11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8" name="Shape 11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9" name="Shape 11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5" name="Shape 1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6" name="Shape 12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2" name="Shape 13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3" name="Shape 13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4" name="Shape 13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9" name="Shape 1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0" name="Shape 14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1" name="Shape 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2" name="Shape 3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6" name="Shape 1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7" name="Shape 14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48" name="Shape 14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52" name="Shape 1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3" name="Shape 15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54" name="Shape 15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58" name="Shape 15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9" name="Shape 15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60" name="Shape 16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65" name="Shape 16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6" name="Shape 16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67" name="Shape 16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72" name="Shape 1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3" name="Shape 17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74" name="Shape 17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7" name="Shape 3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8" name="Shape 3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9" name="Shape 3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3" name="Shape 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4" name="Shape 4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9" name="Shape 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0" name="Shape 5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5" name="Shape 5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6" name="Shape 5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2" name="Shape 6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8" name="Shape 6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4" name="Shape 7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idx="1" type="subTitle"/>
          </p:nvPr>
        </p:nvSpPr>
        <p:spPr>
          <a:xfrm>
            <a:off y="3786737" x="685800"/>
            <a:ext cy="1046400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Shape 9"/>
          <p:cNvSpPr txBox="1"/>
          <p:nvPr>
            <p:ph type="ctrTitle"/>
          </p:nvPr>
        </p:nvSpPr>
        <p:spPr>
          <a:xfrm>
            <a:off y="2111123" x="685800"/>
            <a:ext cy="1546500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ITLE_AND_BODY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ITLE_AND_TWO_COLUMNS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_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5875078" x="457200"/>
            <a:ext cy="692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lt1"/>
            </a:gs>
            <a:gs pos="30000">
              <a:schemeClr val="lt1"/>
            </a:gs>
            <a:gs pos="100000">
              <a:schemeClr val="lt2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600"/>
              </a:spcBef>
              <a:buClr>
                <a:srgbClr val="000000"/>
              </a:buClr>
              <a:buSzPct val="166666"/>
              <a:buFont typeface="Arial"/>
              <a:buChar char="•"/>
              <a:defRPr strike="noStrike" u="none" b="0" cap="none" baseline="0" sz="30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-285750" marL="742950">
              <a:spcBef>
                <a:spcPts val="480"/>
              </a:spcBef>
              <a:buClr>
                <a:srgbClr val="000000"/>
              </a:buClr>
              <a:buSzPct val="100000"/>
              <a:buFont typeface="Courier New"/>
              <a:buChar char="o"/>
              <a:defRPr strike="noStrike" u="none" b="0" cap="none" baseline="0" sz="24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-228600" marL="1143000">
              <a:spcBef>
                <a:spcPts val="480"/>
              </a:spcBef>
              <a:buClr>
                <a:srgbClr val="000000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-228600" marL="1600200">
              <a:spcBef>
                <a:spcPts val="360"/>
              </a:spcBef>
              <a:buClr>
                <a:srgbClr val="000000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-228600" marL="2057400">
              <a:spcBef>
                <a:spcPts val="360"/>
              </a:spcBef>
              <a:buClr>
                <a:srgbClr val="000000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-228600" marL="2514600">
              <a:spcBef>
                <a:spcPts val="360"/>
              </a:spcBef>
              <a:buClr>
                <a:srgbClr val="000000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-228600" marL="2971800">
              <a:spcBef>
                <a:spcPts val="360"/>
              </a:spcBef>
              <a:buClr>
                <a:srgbClr val="000000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-228600" marL="3429000">
              <a:spcBef>
                <a:spcPts val="360"/>
              </a:spcBef>
              <a:buClr>
                <a:srgbClr val="000000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-228600" marL="3886200">
              <a:spcBef>
                <a:spcPts val="360"/>
              </a:spcBef>
              <a:buClr>
                <a:srgbClr val="000000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6.jpg" Type="http://schemas.openxmlformats.org/officeDocument/2006/relationships/image" Id="rId3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2.jpg" Type="http://schemas.openxmlformats.org/officeDocument/2006/relationships/image" Id="rId3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8.jpg" Type="http://schemas.openxmlformats.org/officeDocument/2006/relationships/image" Id="rId3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5.jpg" Type="http://schemas.openxmlformats.org/officeDocument/2006/relationships/image" Id="rId3"/></Relationships>
</file>

<file path=ppt/slides/_rels/slide13.xml.rels><?xml version="1.0" encoding="UTF-8" standalone="yes"?><Relationships xmlns="http://schemas.openxmlformats.org/package/2006/relationships"><Relationship Target="../notesSlides/notesSlide13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4.jpg" Type="http://schemas.openxmlformats.org/officeDocument/2006/relationships/image" Id="rId3"/></Relationships>
</file>

<file path=ppt/slides/_rels/slide14.xml.rels><?xml version="1.0" encoding="UTF-8" standalone="yes"?><Relationships xmlns="http://schemas.openxmlformats.org/package/2006/relationships"><Relationship Target="../notesSlides/notesSlide14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12.jpg" Type="http://schemas.openxmlformats.org/officeDocument/2006/relationships/image" Id="rId3"/></Relationships>
</file>

<file path=ppt/slides/_rels/slide15.xml.rels><?xml version="1.0" encoding="UTF-8" standalone="yes"?><Relationships xmlns="http://schemas.openxmlformats.org/package/2006/relationships"><Relationship Target="../notesSlides/notesSlide15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13.jpg" Type="http://schemas.openxmlformats.org/officeDocument/2006/relationships/image" Id="rId3"/></Relationships>
</file>

<file path=ppt/slides/_rels/slide16.xml.rels><?xml version="1.0" encoding="UTF-8" standalone="yes"?><Relationships xmlns="http://schemas.openxmlformats.org/package/2006/relationships"><Relationship Target="../notesSlides/notesSlide16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16.jpg" Type="http://schemas.openxmlformats.org/officeDocument/2006/relationships/image" Id="rId3"/></Relationships>
</file>

<file path=ppt/slides/_rels/slide17.xml.rels><?xml version="1.0" encoding="UTF-8" standalone="yes"?><Relationships xmlns="http://schemas.openxmlformats.org/package/2006/relationships"><Relationship Target="../notesSlides/notesSlide17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14.jpg" Type="http://schemas.openxmlformats.org/officeDocument/2006/relationships/image" Id="rId3"/></Relationships>
</file>

<file path=ppt/slides/_rels/slide18.xml.rels><?xml version="1.0" encoding="UTF-8" standalone="yes"?><Relationships xmlns="http://schemas.openxmlformats.org/package/2006/relationships"><Relationship Target="../notesSlides/notesSlide1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0.jpg" Type="http://schemas.openxmlformats.org/officeDocument/2006/relationships/image" Id="rId3"/></Relationships>
</file>

<file path=ppt/slides/_rels/slide19.xml.rels><?xml version="1.0" encoding="UTF-8" standalone="yes"?><Relationships xmlns="http://schemas.openxmlformats.org/package/2006/relationships"><Relationship Target="../notesSlides/notesSlide1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22.jpg" Type="http://schemas.openxmlformats.org/officeDocument/2006/relationships/image" Id="rId3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7.jpg" Type="http://schemas.openxmlformats.org/officeDocument/2006/relationships/image" Id="rId3"/></Relationships>
</file>

<file path=ppt/slides/_rels/slide20.xml.rels><?xml version="1.0" encoding="UTF-8" standalone="yes"?><Relationships xmlns="http://schemas.openxmlformats.org/package/2006/relationships"><Relationship Target="../notesSlides/notesSlide20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5.jpg" Type="http://schemas.openxmlformats.org/officeDocument/2006/relationships/image" Id="rId3"/></Relationships>
</file>

<file path=ppt/slides/_rels/slide21.xml.rels><?xml version="1.0" encoding="UTF-8" standalone="yes"?><Relationships xmlns="http://schemas.openxmlformats.org/package/2006/relationships"><Relationship Target="../notesSlides/notesSlide21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23.jpg" Type="http://schemas.openxmlformats.org/officeDocument/2006/relationships/image" Id="rId3"/></Relationships>
</file>

<file path=ppt/slides/_rels/slide22.xml.rels><?xml version="1.0" encoding="UTF-8" standalone="yes"?><Relationships xmlns="http://schemas.openxmlformats.org/package/2006/relationships"><Relationship Target="../notesSlides/notesSlide2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8.png" Type="http://schemas.openxmlformats.org/officeDocument/2006/relationships/image" Id="rId3"/></Relationships>
</file>

<file path=ppt/slides/_rels/slide23.xml.rels><?xml version="1.0" encoding="UTF-8" standalone="yes"?><Relationships xmlns="http://schemas.openxmlformats.org/package/2006/relationships"><Relationship Target="../notesSlides/notesSlide2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20.jpg" Type="http://schemas.openxmlformats.org/officeDocument/2006/relationships/image" Id="rId3"/></Relationships>
</file>

<file path=ppt/slides/_rels/slide24.xml.rels><?xml version="1.0" encoding="UTF-8" standalone="yes"?><Relationships xmlns="http://schemas.openxmlformats.org/package/2006/relationships"><Relationship Target="../notesSlides/notesSlide2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7.jp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19.jp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11.jp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21.jp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3.jpg" Type="http://schemas.openxmlformats.org/officeDocument/2006/relationships/image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0.jp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1.jp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9.jp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/>
          <p:nvPr/>
        </p:nvSpPr>
        <p:spPr>
          <a:xfrm>
            <a:off y="0" x="0"/>
            <a:ext cy="6857999" cx="9144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24" name="Shape 24"/>
          <p:cNvSpPr txBox="1"/>
          <p:nvPr/>
        </p:nvSpPr>
        <p:spPr>
          <a:xfrm>
            <a:off y="1516100" x="1509025"/>
            <a:ext cy="1190099" cx="60572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marR="12700" indent="0" marL="12700">
              <a:lnSpc>
                <a:spcPct val="142500"/>
              </a:lnSpc>
              <a:spcBef>
                <a:spcPts val="800"/>
              </a:spcBef>
              <a:spcAft>
                <a:spcPts val="800"/>
              </a:spcAft>
              <a:buClr>
                <a:srgbClr val="000000"/>
              </a:buClr>
              <a:buSzPct val="30555"/>
              <a:buFont typeface="Arial"/>
              <a:buNone/>
            </a:pPr>
            <a:r>
              <a:rPr b="1" sz="3600" lang="en"/>
              <a:t>          La Persiana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7" name="Shape 7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8" name="Shape 78"/>
          <p:cNvSpPr/>
          <p:nvPr/>
        </p:nvSpPr>
        <p:spPr>
          <a:xfrm>
            <a:off y="0" x="19025"/>
            <a:ext cy="6934199" cx="914399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79" name="Shape 79"/>
          <p:cNvSpPr txBox="1"/>
          <p:nvPr/>
        </p:nvSpPr>
        <p:spPr>
          <a:xfrm>
            <a:off y="137150" x="891550"/>
            <a:ext cy="951600" cx="67292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marR="12700" indent="0" marL="12700">
              <a:lnSpc>
                <a:spcPct val="142500"/>
              </a:lnSpc>
              <a:spcBef>
                <a:spcPts val="800"/>
              </a:spcBef>
              <a:spcAft>
                <a:spcPts val="800"/>
              </a:spcAft>
              <a:buClr>
                <a:srgbClr val="000000"/>
              </a:buClr>
              <a:buSzPct val="36666"/>
              <a:buFont typeface="Arial"/>
              <a:buNone/>
            </a:pPr>
            <a:r>
              <a:rPr b="1" sz="3000" lang="en"/>
              <a:t>                  El Cuarto Piso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3" name="Shape 8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4" name="Shape 84"/>
          <p:cNvSpPr/>
          <p:nvPr/>
        </p:nvSpPr>
        <p:spPr>
          <a:xfrm>
            <a:off y="-1143000" x="0"/>
            <a:ext cy="9144000" cx="9144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85" name="Shape 85"/>
          <p:cNvSpPr txBox="1"/>
          <p:nvPr/>
        </p:nvSpPr>
        <p:spPr>
          <a:xfrm>
            <a:off y="1585925" x="3463300"/>
            <a:ext cy="779999" cx="52377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marR="12700" indent="0" marL="12700">
              <a:lnSpc>
                <a:spcPct val="142500"/>
              </a:lnSpc>
              <a:spcBef>
                <a:spcPts val="800"/>
              </a:spcBef>
              <a:spcAft>
                <a:spcPts val="800"/>
              </a:spcAft>
              <a:buClr>
                <a:srgbClr val="000000"/>
              </a:buClr>
              <a:buSzPct val="30555"/>
              <a:buFont typeface="Arial"/>
              <a:buNone/>
            </a:pPr>
            <a:r>
              <a:rPr b="1" sz="3600" lang="en"/>
              <a:t> </a:t>
            </a:r>
            <a:r>
              <a:rPr b="1" sz="3600" lang="en">
                <a:solidFill>
                  <a:srgbClr val="FF0000"/>
                </a:solidFill>
              </a:rPr>
              <a:t>    </a:t>
            </a:r>
            <a:r>
              <a:rPr b="1" sz="3600" lang="en">
                <a:solidFill>
                  <a:srgbClr val="0000FF"/>
                </a:solidFill>
              </a:rPr>
              <a:t> </a:t>
            </a:r>
            <a:r>
              <a:rPr b="1" sz="3600" lang="en"/>
              <a:t>El Quinto Piso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9" name="Shape 8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0" name="Shape 90"/>
          <p:cNvSpPr/>
          <p:nvPr/>
        </p:nvSpPr>
        <p:spPr>
          <a:xfrm>
            <a:off y="0" x="0"/>
            <a:ext cy="6858000" cx="914399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91" name="Shape 91"/>
          <p:cNvSpPr txBox="1"/>
          <p:nvPr/>
        </p:nvSpPr>
        <p:spPr>
          <a:xfrm>
            <a:off y="2537475" x="1731650"/>
            <a:ext cy="1337400" cx="5280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marR="12700" indent="0" marL="12700">
              <a:lnSpc>
                <a:spcPct val="142500"/>
              </a:lnSpc>
              <a:spcBef>
                <a:spcPts val="800"/>
              </a:spcBef>
              <a:spcAft>
                <a:spcPts val="800"/>
              </a:spcAft>
              <a:buClr>
                <a:srgbClr val="000000"/>
              </a:buClr>
              <a:buSzPct val="30555"/>
              <a:buFont typeface="Arial"/>
              <a:buNone/>
            </a:pPr>
            <a:r>
              <a:rPr b="1" sz="3600" lang="en"/>
              <a:t>      Las Escaleras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5" name="Shape 9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6" name="Shape 96"/>
          <p:cNvSpPr/>
          <p:nvPr/>
        </p:nvSpPr>
        <p:spPr>
          <a:xfrm>
            <a:off y="417797" x="1027750"/>
            <a:ext cy="5891574" cx="693837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97" name="Shape 97"/>
          <p:cNvSpPr txBox="1"/>
          <p:nvPr/>
        </p:nvSpPr>
        <p:spPr>
          <a:xfrm>
            <a:off y="1817375" x="2091700"/>
            <a:ext cy="1225800" cx="52122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marR="12700" indent="0" marL="12700">
              <a:lnSpc>
                <a:spcPct val="142500"/>
              </a:lnSpc>
              <a:spcBef>
                <a:spcPts val="800"/>
              </a:spcBef>
              <a:spcAft>
                <a:spcPts val="800"/>
              </a:spcAft>
              <a:buClr>
                <a:srgbClr val="000000"/>
              </a:buClr>
              <a:buSzPct val="30555"/>
              <a:buFont typeface="Arial"/>
              <a:buNone/>
            </a:pPr>
            <a:r>
              <a:rPr b="1" sz="3600" lang="en"/>
              <a:t>La Pizarra Blanca 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1" name="Shape 10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2" name="Shape 102"/>
          <p:cNvSpPr/>
          <p:nvPr/>
        </p:nvSpPr>
        <p:spPr>
          <a:xfrm>
            <a:off y="91480" x="0"/>
            <a:ext cy="6675040" cx="9144001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03" name="Shape 103"/>
          <p:cNvSpPr txBox="1"/>
          <p:nvPr/>
        </p:nvSpPr>
        <p:spPr>
          <a:xfrm rot="-564132">
            <a:off y="1924259" x="1667346"/>
            <a:ext cy="797302" cx="2914351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marR="12700" indent="0" marL="12700">
              <a:lnSpc>
                <a:spcPct val="142500"/>
              </a:lnSpc>
              <a:spcBef>
                <a:spcPts val="800"/>
              </a:spcBef>
              <a:spcAft>
                <a:spcPts val="800"/>
              </a:spcAft>
              <a:buClr>
                <a:srgbClr val="000000"/>
              </a:buClr>
              <a:buSzPct val="61111"/>
              <a:buFont typeface="Arial"/>
              <a:buNone/>
            </a:pPr>
            <a:r>
              <a:rPr b="1" sz="1800" lang="en"/>
              <a:t>La biblioteca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7" name="Shape 10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8" name="Shape 108"/>
          <p:cNvSpPr/>
          <p:nvPr/>
        </p:nvSpPr>
        <p:spPr>
          <a:xfrm>
            <a:off y="-10025" x="41550"/>
            <a:ext cy="6857999" cx="746937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cxnSp>
        <p:nvCxnSpPr>
          <p:cNvPr id="109" name="Shape 109"/>
          <p:cNvCxnSpPr/>
          <p:nvPr/>
        </p:nvCxnSpPr>
        <p:spPr>
          <a:xfrm flipH="1">
            <a:off y="188475" x="7437874"/>
            <a:ext cy="333599" cx="12615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110" name="Shape 110"/>
          <p:cNvSpPr txBox="1"/>
          <p:nvPr/>
        </p:nvSpPr>
        <p:spPr>
          <a:xfrm>
            <a:off y="65250" x="5386350"/>
            <a:ext cy="746699" cx="1935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b="1" sz="1800" lang="en"/>
              <a:t>
</a:t>
            </a:r>
            <a:r>
              <a:rPr b="1" sz="1800" lang="en"/>
              <a:t>         El Poster</a:t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4" name="Shape 11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5" name="Shape 115"/>
          <p:cNvSpPr/>
          <p:nvPr/>
        </p:nvSpPr>
        <p:spPr>
          <a:xfrm>
            <a:off y="0" x="0"/>
            <a:ext cy="6921725" cx="9144002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cxnSp>
        <p:nvCxnSpPr>
          <p:cNvPr id="116" name="Shape 116"/>
          <p:cNvCxnSpPr/>
          <p:nvPr/>
        </p:nvCxnSpPr>
        <p:spPr>
          <a:xfrm rot="10800000">
            <a:off y="942524" x="6365124"/>
            <a:ext cy="14400" cx="15078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117" name="Shape 117"/>
          <p:cNvSpPr txBox="1"/>
          <p:nvPr/>
        </p:nvSpPr>
        <p:spPr>
          <a:xfrm>
            <a:off y="782950" x="4335175"/>
            <a:ext cy="616200" cx="20297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marR="12700" indent="0" marL="12700">
              <a:lnSpc>
                <a:spcPct val="142500"/>
              </a:lnSpc>
              <a:spcBef>
                <a:spcPts val="800"/>
              </a:spcBef>
              <a:spcAft>
                <a:spcPts val="800"/>
              </a:spcAft>
              <a:buClr>
                <a:srgbClr val="000000"/>
              </a:buClr>
              <a:buSzPct val="61111"/>
              <a:buFont typeface="Arial"/>
              <a:buNone/>
            </a:pPr>
            <a:r>
              <a:rPr b="1" sz="1800" lang="en"/>
              <a:t>La cafetería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1" name="Shape 1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2" name="Shape 122"/>
          <p:cNvSpPr/>
          <p:nvPr/>
        </p:nvSpPr>
        <p:spPr>
          <a:xfrm>
            <a:off y="0" x="0"/>
            <a:ext cy="6858000" cx="9144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cxnSp>
        <p:nvCxnSpPr>
          <p:cNvPr id="123" name="Shape 123"/>
          <p:cNvCxnSpPr/>
          <p:nvPr/>
        </p:nvCxnSpPr>
        <p:spPr>
          <a:xfrm flipH="1">
            <a:off y="304475" x="3392650"/>
            <a:ext cy="101399" cx="13484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124" name="Shape 124"/>
          <p:cNvSpPr txBox="1"/>
          <p:nvPr/>
        </p:nvSpPr>
        <p:spPr>
          <a:xfrm>
            <a:off y="188475" x="318975"/>
            <a:ext cy="1261500" cx="30738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marR="12700" indent="0" marL="12700">
              <a:lnSpc>
                <a:spcPct val="142500"/>
              </a:lnSpc>
              <a:spcBef>
                <a:spcPts val="800"/>
              </a:spcBef>
              <a:spcAft>
                <a:spcPts val="800"/>
              </a:spcAft>
              <a:buClr>
                <a:srgbClr val="000000"/>
              </a:buClr>
              <a:buSzPct val="45833"/>
              <a:buFont typeface="Arial"/>
              <a:buNone/>
            </a:pPr>
            <a:r>
              <a:rPr b="1" sz="2400" lang="en"/>
              <a:t>La oficina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8" name="Shape 1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9" name="Shape 129"/>
          <p:cNvSpPr/>
          <p:nvPr/>
        </p:nvSpPr>
        <p:spPr>
          <a:xfrm>
            <a:off y="0" x="-1300"/>
            <a:ext cy="6857999" cx="9144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cxnSp>
        <p:nvCxnSpPr>
          <p:cNvPr id="130" name="Shape 130"/>
          <p:cNvCxnSpPr/>
          <p:nvPr/>
        </p:nvCxnSpPr>
        <p:spPr>
          <a:xfrm rot="10800000">
            <a:off y="947850" x="7248375"/>
            <a:ext cy="0" cx="14309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131" name="Shape 131"/>
          <p:cNvSpPr txBox="1"/>
          <p:nvPr/>
        </p:nvSpPr>
        <p:spPr>
          <a:xfrm>
            <a:off y="677475" x="5250350"/>
            <a:ext cy="958799" cx="24401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2400" lang="en"/>
              <a:t>La Computadora</a:t>
            </a: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5" name="Shape 1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6" name="Shape 136"/>
          <p:cNvSpPr/>
          <p:nvPr/>
        </p:nvSpPr>
        <p:spPr>
          <a:xfrm>
            <a:off y="12200" x="18574"/>
            <a:ext cy="6857998" cx="9144001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cxnSp>
        <p:nvCxnSpPr>
          <p:cNvPr id="137" name="Shape 137"/>
          <p:cNvCxnSpPr/>
          <p:nvPr/>
        </p:nvCxnSpPr>
        <p:spPr>
          <a:xfrm flipH="1">
            <a:off y="2044400" x="6095949"/>
            <a:ext cy="780599" cx="19701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138" name="Shape 138"/>
          <p:cNvSpPr txBox="1"/>
          <p:nvPr/>
        </p:nvSpPr>
        <p:spPr>
          <a:xfrm>
            <a:off y="2880725" x="4441900"/>
            <a:ext cy="780599" cx="16542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1800" lang="en"/>
              <a:t>Las ventanas 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" name="Shape 29"/>
          <p:cNvSpPr/>
          <p:nvPr/>
        </p:nvSpPr>
        <p:spPr>
          <a:xfrm>
            <a:off y="0" x="1619849"/>
            <a:ext cy="6857999" cx="665867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30" name="Shape 30"/>
          <p:cNvSpPr txBox="1"/>
          <p:nvPr/>
        </p:nvSpPr>
        <p:spPr>
          <a:xfrm>
            <a:off y="1294450" x="2228850"/>
            <a:ext cy="728699" cx="57605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marR="12700" indent="0" marL="12700">
              <a:lnSpc>
                <a:spcPct val="142500"/>
              </a:lnSpc>
              <a:spcBef>
                <a:spcPts val="800"/>
              </a:spcBef>
              <a:spcAft>
                <a:spcPts val="800"/>
              </a:spcAft>
              <a:buNone/>
            </a:pPr>
            <a:r>
              <a:rPr b="1" sz="3600" lang="en"/>
              <a:t>          El Escritorio</a:t>
            </a: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2" name="Shape 14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3" name="Shape 143"/>
          <p:cNvSpPr/>
          <p:nvPr/>
        </p:nvSpPr>
        <p:spPr>
          <a:xfrm>
            <a:off y="4775" x="-152400"/>
            <a:ext cy="6857999" cx="940057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cxnSp>
        <p:nvCxnSpPr>
          <p:cNvPr id="144" name="Shape 144"/>
          <p:cNvCxnSpPr/>
          <p:nvPr/>
        </p:nvCxnSpPr>
        <p:spPr>
          <a:xfrm flipH="1">
            <a:off y="892100" x="6002924"/>
            <a:ext cy="390299" cx="9480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145" name="Shape 145"/>
          <p:cNvSpPr txBox="1"/>
          <p:nvPr/>
        </p:nvSpPr>
        <p:spPr>
          <a:xfrm>
            <a:off y="1300975" x="4899100"/>
            <a:ext cy="390299" cx="23228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1800" lang="en"/>
              <a:t>La mesa  </a:t>
            </a:r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9" name="Shape 1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0" name="Shape 150"/>
          <p:cNvSpPr/>
          <p:nvPr/>
        </p:nvSpPr>
        <p:spPr>
          <a:xfrm>
            <a:off y="0" x="0"/>
            <a:ext cy="6857999" cx="932522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51" name="Shape 151"/>
          <p:cNvSpPr txBox="1"/>
          <p:nvPr/>
        </p:nvSpPr>
        <p:spPr>
          <a:xfrm>
            <a:off y="5166725" x="2843550"/>
            <a:ext cy="873600" cx="42002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marR="12700" indent="0" marL="12700">
              <a:lnSpc>
                <a:spcPct val="142500"/>
              </a:lnSpc>
              <a:spcBef>
                <a:spcPts val="800"/>
              </a:spcBef>
              <a:spcAft>
                <a:spcPts val="800"/>
              </a:spcAft>
              <a:buClr>
                <a:srgbClr val="000000"/>
              </a:buClr>
              <a:buSzPct val="30555"/>
              <a:buFont typeface="Arial"/>
              <a:buNone/>
            </a:pPr>
            <a:r>
              <a:rPr sz="3600" lang="en"/>
              <a:t>        El baño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5" name="Shape 15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6" name="Shape 156"/>
          <p:cNvSpPr/>
          <p:nvPr/>
        </p:nvSpPr>
        <p:spPr>
          <a:xfrm>
            <a:off y="-16725" x="0"/>
            <a:ext cy="6857999" cx="914399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57" name="Shape 157"/>
          <p:cNvSpPr txBox="1"/>
          <p:nvPr/>
        </p:nvSpPr>
        <p:spPr>
          <a:xfrm>
            <a:off y="2601950" x="427475"/>
            <a:ext cy="892199" cx="43676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marR="12700" indent="0" marL="12700">
              <a:lnSpc>
                <a:spcPct val="142500"/>
              </a:lnSpc>
              <a:spcBef>
                <a:spcPts val="800"/>
              </a:spcBef>
              <a:spcAft>
                <a:spcPts val="800"/>
              </a:spcAft>
              <a:buClr>
                <a:srgbClr val="000000"/>
              </a:buClr>
              <a:buSzPct val="45833"/>
              <a:buFont typeface="Arial"/>
              <a:buNone/>
            </a:pPr>
            <a:r>
              <a:rPr sz="2400" lang="en"/>
              <a:t>            El salón de clase</a:t>
            </a:r>
          </a:p>
        </p:txBody>
      </p:sp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1" name="Shape 16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2" name="Shape 162"/>
          <p:cNvSpPr/>
          <p:nvPr/>
        </p:nvSpPr>
        <p:spPr>
          <a:xfrm>
            <a:off y="0" x="43750"/>
            <a:ext cy="6857999" cx="900627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cxnSp>
        <p:nvCxnSpPr>
          <p:cNvPr id="163" name="Shape 163"/>
          <p:cNvCxnSpPr/>
          <p:nvPr/>
        </p:nvCxnSpPr>
        <p:spPr>
          <a:xfrm>
            <a:off y="434975" x="1188925"/>
            <a:ext cy="1058400" cx="9570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164" name="Shape 164"/>
          <p:cNvSpPr txBox="1"/>
          <p:nvPr/>
        </p:nvSpPr>
        <p:spPr>
          <a:xfrm>
            <a:off y="0" x="43750"/>
            <a:ext cy="717899" cx="1877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marR="12700" indent="0" marL="12700">
              <a:lnSpc>
                <a:spcPct val="142500"/>
              </a:lnSpc>
              <a:spcBef>
                <a:spcPts val="800"/>
              </a:spcBef>
              <a:spcAft>
                <a:spcPts val="800"/>
              </a:spcAft>
              <a:buClr>
                <a:srgbClr val="000000"/>
              </a:buClr>
              <a:buSzPct val="61111"/>
              <a:buFont typeface="Arial"/>
              <a:buNone/>
            </a:pPr>
            <a:r>
              <a:rPr b="1" sz="1800" lang="en"/>
              <a:t>El locker</a:t>
            </a:r>
          </a:p>
        </p:txBody>
      </p:sp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8" name="Shape 16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9" name="Shape 169"/>
          <p:cNvSpPr/>
          <p:nvPr/>
        </p:nvSpPr>
        <p:spPr>
          <a:xfrm>
            <a:off y="34300" x="0"/>
            <a:ext cy="6738025" cx="914399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cxnSp>
        <p:nvCxnSpPr>
          <p:cNvPr id="170" name="Shape 170"/>
          <p:cNvCxnSpPr/>
          <p:nvPr/>
        </p:nvCxnSpPr>
        <p:spPr>
          <a:xfrm flipH="1">
            <a:off y="869925" x="7533424"/>
            <a:ext cy="681299" cx="15078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171" name="Shape 171"/>
          <p:cNvSpPr txBox="1"/>
          <p:nvPr/>
        </p:nvSpPr>
        <p:spPr>
          <a:xfrm>
            <a:off y="1398825" x="5872075"/>
            <a:ext cy="986100" cx="16817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marR="12700" indent="0" marL="0">
              <a:lnSpc>
                <a:spcPct val="142500"/>
              </a:lnSpc>
              <a:spcBef>
                <a:spcPts val="800"/>
              </a:spcBef>
              <a:spcAft>
                <a:spcPts val="800"/>
              </a:spcAft>
              <a:buClr>
                <a:srgbClr val="000000"/>
              </a:buClr>
              <a:buSzPct val="61111"/>
              <a:buFont typeface="Arial"/>
              <a:buNone/>
            </a:pPr>
            <a:r>
              <a:rPr sz="1800" lang="en"/>
              <a:t>L</a:t>
            </a:r>
            <a:r>
              <a:rPr b="1" sz="1800" lang="en"/>
              <a:t>aptop/el portátil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4" name="Shape 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5" name="Shape 35"/>
          <p:cNvSpPr/>
          <p:nvPr/>
        </p:nvSpPr>
        <p:spPr>
          <a:xfrm>
            <a:off y="-1143000" x="0"/>
            <a:ext cy="9144000" cx="9144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36" name="Shape 36"/>
          <p:cNvSpPr txBox="1"/>
          <p:nvPr/>
        </p:nvSpPr>
        <p:spPr>
          <a:xfrm>
            <a:off y="1243000" x="171425"/>
            <a:ext cy="943199" cx="33690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marR="12700" indent="0" marL="12700">
              <a:lnSpc>
                <a:spcPct val="142500"/>
              </a:lnSpc>
              <a:spcBef>
                <a:spcPts val="800"/>
              </a:spcBef>
              <a:spcAft>
                <a:spcPts val="800"/>
              </a:spcAft>
              <a:buClr>
                <a:srgbClr val="000000"/>
              </a:buClr>
              <a:buSzPct val="30555"/>
              <a:buFont typeface="Arial"/>
              <a:buNone/>
            </a:pPr>
            <a:r>
              <a:rPr b="1" sz="3600" lang="en"/>
              <a:t>El Estante</a:t>
            </a:r>
          </a:p>
          <a:p>
            <a:pPr>
              <a:buNone/>
            </a:pPr>
            <a:r>
              <a:rPr lang="en"/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0" name="Shape 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1" name="Shape 41"/>
          <p:cNvSpPr/>
          <p:nvPr/>
        </p:nvSpPr>
        <p:spPr>
          <a:xfrm>
            <a:off y="-9850" x="0"/>
            <a:ext cy="6858000" cx="9144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42" name="Shape 42"/>
          <p:cNvSpPr txBox="1"/>
          <p:nvPr/>
        </p:nvSpPr>
        <p:spPr>
          <a:xfrm>
            <a:off y="1101925" x="2522825"/>
            <a:ext cy="659699" cx="30159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marR="12700" indent="0" marL="12700">
              <a:lnSpc>
                <a:spcPct val="142500"/>
              </a:lnSpc>
              <a:spcBef>
                <a:spcPts val="800"/>
              </a:spcBef>
              <a:spcAft>
                <a:spcPts val="800"/>
              </a:spcAft>
              <a:buClr>
                <a:srgbClr val="000000"/>
              </a:buClr>
              <a:buSzPct val="61111"/>
              <a:buFont typeface="Arial"/>
              <a:buNone/>
            </a:pPr>
            <a:r>
              <a:rPr b="1" sz="1800" lang="en"/>
              <a:t>El vestíbulo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6" name="Shape 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7" name="Shape 47"/>
          <p:cNvSpPr/>
          <p:nvPr/>
        </p:nvSpPr>
        <p:spPr>
          <a:xfrm>
            <a:off y="0" x="0"/>
            <a:ext cy="6858000" cx="9144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48" name="Shape 48"/>
          <p:cNvSpPr txBox="1"/>
          <p:nvPr/>
        </p:nvSpPr>
        <p:spPr>
          <a:xfrm>
            <a:off y="565125" x="137250"/>
            <a:ext cy="884400" cx="38133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marR="12700" indent="0" marL="12700">
              <a:lnSpc>
                <a:spcPct val="142500"/>
              </a:lnSpc>
              <a:spcBef>
                <a:spcPts val="800"/>
              </a:spcBef>
              <a:spcAft>
                <a:spcPts val="800"/>
              </a:spcAft>
              <a:buClr>
                <a:srgbClr val="000000"/>
              </a:buClr>
              <a:buSzPct val="61111"/>
              <a:buFont typeface="Arial"/>
              <a:buNone/>
            </a:pPr>
            <a:r>
              <a:rPr b="1" sz="1800" lang="en"/>
              <a:t>El Gimnasio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2" name="Shape 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3" name="Shape 53"/>
          <p:cNvSpPr/>
          <p:nvPr/>
        </p:nvSpPr>
        <p:spPr>
          <a:xfrm>
            <a:off y="0" x="2000250"/>
            <a:ext cy="6857999" cx="514349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54" name="Shape 54"/>
          <p:cNvSpPr txBox="1"/>
          <p:nvPr/>
        </p:nvSpPr>
        <p:spPr>
          <a:xfrm>
            <a:off y="362475" x="2145850"/>
            <a:ext cy="1188899" cx="46251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marR="12700" indent="0" marL="12700">
              <a:lnSpc>
                <a:spcPct val="142500"/>
              </a:lnSpc>
              <a:spcBef>
                <a:spcPts val="800"/>
              </a:spcBef>
              <a:spcAft>
                <a:spcPts val="800"/>
              </a:spcAft>
              <a:buClr>
                <a:srgbClr val="000000"/>
              </a:buClr>
              <a:buSzPct val="30555"/>
              <a:buFont typeface="Arial"/>
              <a:buNone/>
            </a:pPr>
            <a:r>
              <a:rPr b="1" sz="3600" lang="en"/>
              <a:t>          La silla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8" name="Shape 5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9" name="Shape 59"/>
          <p:cNvSpPr txBox="1"/>
          <p:nvPr/>
        </p:nvSpPr>
        <p:spPr>
          <a:xfrm>
            <a:off y="3073775" x="2638800"/>
            <a:ext cy="116099" cx="1739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60" name="Shape 60"/>
          <p:cNvSpPr/>
          <p:nvPr/>
        </p:nvSpPr>
        <p:spPr>
          <a:xfrm>
            <a:off y="0" x="-5175"/>
            <a:ext cy="6940875" cx="907297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61" name="Shape 61"/>
          <p:cNvSpPr txBox="1"/>
          <p:nvPr/>
        </p:nvSpPr>
        <p:spPr>
          <a:xfrm>
            <a:off y="2794625" x="3737600"/>
            <a:ext cy="1234500" cx="34119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marR="12700" indent="0" marL="12700">
              <a:lnSpc>
                <a:spcPct val="142500"/>
              </a:lnSpc>
              <a:spcBef>
                <a:spcPts val="800"/>
              </a:spcBef>
              <a:spcAft>
                <a:spcPts val="800"/>
              </a:spcAft>
              <a:buClr>
                <a:srgbClr val="000000"/>
              </a:buClr>
              <a:buSzPct val="30555"/>
              <a:buFont typeface="Arial"/>
              <a:buNone/>
            </a:pPr>
            <a:r>
              <a:rPr b="1" sz="3600" lang="en"/>
              <a:t>El Primer Piso 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5" name="Shape 6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6" name="Shape 66"/>
          <p:cNvSpPr/>
          <p:nvPr/>
        </p:nvSpPr>
        <p:spPr>
          <a:xfrm>
            <a:off y="0" x="0"/>
            <a:ext cy="6857999" cx="92145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67" name="Shape 67"/>
          <p:cNvSpPr txBox="1"/>
          <p:nvPr/>
        </p:nvSpPr>
        <p:spPr>
          <a:xfrm>
            <a:off y="788675" x="3985175"/>
            <a:ext cy="771600" cx="48693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marR="12700" indent="0" marL="12700">
              <a:lnSpc>
                <a:spcPct val="142500"/>
              </a:lnSpc>
              <a:spcBef>
                <a:spcPts val="800"/>
              </a:spcBef>
              <a:spcAft>
                <a:spcPts val="800"/>
              </a:spcAft>
              <a:buClr>
                <a:srgbClr val="000000"/>
              </a:buClr>
              <a:buSzPct val="30555"/>
              <a:buFont typeface="Arial"/>
              <a:buNone/>
            </a:pPr>
            <a:r>
              <a:rPr sz="3600" lang="en"/>
              <a:t>El Segundo Piso 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" name="Shape 7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2" name="Shape 72"/>
          <p:cNvSpPr/>
          <p:nvPr/>
        </p:nvSpPr>
        <p:spPr>
          <a:xfrm>
            <a:off y="-13325" x="0"/>
            <a:ext cy="6858000" cx="9144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73" name="Shape 73"/>
          <p:cNvSpPr txBox="1"/>
          <p:nvPr/>
        </p:nvSpPr>
        <p:spPr>
          <a:xfrm>
            <a:off y="1028700" x="2700325"/>
            <a:ext cy="771600" cx="30947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marR="12700" indent="0" marL="12700">
              <a:lnSpc>
                <a:spcPct val="142500"/>
              </a:lnSpc>
              <a:spcBef>
                <a:spcPts val="800"/>
              </a:spcBef>
              <a:spcAft>
                <a:spcPts val="800"/>
              </a:spcAft>
              <a:buClr>
                <a:srgbClr val="000000"/>
              </a:buClr>
              <a:buSzPct val="36666"/>
              <a:buFont typeface="Arial"/>
              <a:buNone/>
            </a:pPr>
            <a:r>
              <a:rPr b="1" sz="3000" lang="en"/>
              <a:t>El Tercer Piso 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